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82" r:id="rId3"/>
    <p:sldId id="310" r:id="rId4"/>
    <p:sldId id="377" r:id="rId5"/>
    <p:sldId id="378" r:id="rId6"/>
    <p:sldId id="373" r:id="rId7"/>
    <p:sldId id="376" r:id="rId8"/>
    <p:sldId id="314" r:id="rId9"/>
    <p:sldId id="371" r:id="rId10"/>
    <p:sldId id="372" r:id="rId11"/>
    <p:sldId id="374" r:id="rId12"/>
    <p:sldId id="375" r:id="rId13"/>
    <p:sldId id="370" r:id="rId14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64" autoAdjust="0"/>
    <p:restoredTop sz="94667" autoAdjust="0"/>
  </p:normalViewPr>
  <p:slideViewPr>
    <p:cSldViewPr>
      <p:cViewPr varScale="1">
        <p:scale>
          <a:sx n="90" d="100"/>
          <a:sy n="90" d="100"/>
        </p:scale>
        <p:origin x="540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137" cy="494629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461" y="0"/>
            <a:ext cx="2890137" cy="494629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9622317B-8606-4ED8-813A-FE0F92AF1F43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034"/>
            <a:ext cx="2890137" cy="494629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461" y="9378034"/>
            <a:ext cx="2890137" cy="494629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4C580273-F07D-4C0A-BE5B-0732AC801C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3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r">
              <a:defRPr sz="1200"/>
            </a:lvl1pPr>
          </a:lstStyle>
          <a:p>
            <a:fld id="{1A7A2CB5-3190-432D-A3DB-10D6D01D120C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2" tIns="47256" rIns="94512" bIns="4725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4512" tIns="47256" rIns="94512" bIns="4725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r">
              <a:defRPr sz="1200"/>
            </a:lvl1pPr>
          </a:lstStyle>
          <a:p>
            <a:fld id="{BFA418BE-2038-45D0-8666-A3D196F787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5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438A-6CFD-45BA-BAA9-182D1E32A90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94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8759-3E1A-44AC-8C03-60851620E0E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3350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2C31-40A4-4F98-9A01-31B9FBC5EA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828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C1DC-FA30-40F9-92A3-707C63C31F7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889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87A4-08F1-4BA4-B3E3-913953FD03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960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7E98-D5EC-425A-9C6B-86F8B222EBC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550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9C48-CD44-4BCA-BDF4-AC29727C8FB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978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DE1E-709D-4670-AC1B-DE4EF09DA32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12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F309-E6FA-4F31-8F54-54A2D15F9C4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3175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383C-CB00-4710-9BB3-FCA001978B1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8226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21B1-2874-4E33-9C03-DBC3CD57640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993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19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57589DC2-5478-4673-BE5D-C341485C84F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Voorblad_A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56176" y="1700808"/>
            <a:ext cx="2376264" cy="2985433"/>
          </a:xfrm>
          <a:prstGeom prst="rect">
            <a:avLst/>
          </a:prstGeom>
          <a:solidFill>
            <a:srgbClr val="00713C"/>
          </a:solidFill>
        </p:spPr>
        <p:txBody>
          <a:bodyPr wrap="square" rtlCol="0">
            <a:spAutoFit/>
          </a:bodyPr>
          <a:lstStyle/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LOCATIEKEUZE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</a:t>
            </a: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Gemeenschapshuis Asten</a:t>
            </a: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1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d.d. 27-08-2019</a:t>
            </a:r>
          </a:p>
          <a:p>
            <a:pPr algn="ctr"/>
            <a:endParaRPr lang="nl-NL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Werkgroep Realisatie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Haalbaarheidsscan Duurzaamheid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Uitwerken resultaat werkgroep visie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Gebouw: Voorlopig ontwerp, Definitief ontwerp</a:t>
            </a:r>
            <a:r>
              <a:rPr lang="nl-NL" altLang="nl-NL" sz="1400">
                <a:latin typeface="Verdana" panose="020B0604030504040204" pitchFamily="34" charset="0"/>
              </a:rPr>
              <a:t>, omgevingsvergunning</a:t>
            </a:r>
            <a:endParaRPr lang="nl-NL" altLang="nl-NL" sz="1400" dirty="0">
              <a:latin typeface="Verdana" panose="020B0604030504040204" pitchFamily="34" charset="0"/>
            </a:endParaRP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Inrichting</a:t>
            </a: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7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Doorlooptijd (prognose)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Voorbereiding 		april t/m juli 2019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Werkgroep Visie		sept. t/m nov. 2019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Werkgroep Exploitatie		sept. 2019 t/m juli 2020</a:t>
            </a:r>
            <a:r>
              <a:rPr lang="nl-NL" altLang="nl-NL" sz="1000" dirty="0">
                <a:latin typeface="Verdana" panose="020B0604030504040204" pitchFamily="34" charset="0"/>
              </a:rPr>
              <a:t> ---- juli 2021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200" dirty="0">
                <a:latin typeface="Verdana" panose="020B0604030504040204" pitchFamily="34" charset="0"/>
              </a:rPr>
              <a:t>Huidig		sept. t/m nov. 2019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200" dirty="0">
                <a:latin typeface="Verdana" panose="020B0604030504040204" pitchFamily="34" charset="0"/>
              </a:rPr>
              <a:t>Tijdelijk 	sept. t/m nov. 2019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200" dirty="0">
                <a:latin typeface="Verdana" panose="020B0604030504040204" pitchFamily="34" charset="0"/>
              </a:rPr>
              <a:t>nieuw		jan. t/m juli 2020 </a:t>
            </a:r>
            <a:r>
              <a:rPr lang="nl-NL" altLang="nl-NL" sz="1000" dirty="0">
                <a:latin typeface="Verdana" panose="020B0604030504040204" pitchFamily="34" charset="0"/>
              </a:rPr>
              <a:t>----- juli 2021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200" dirty="0">
              <a:latin typeface="Verdana" panose="020B060403050404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Werkgroep Bouwontwikkeling		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Gebouw / inrichting	jan. t/m juli 2020 </a:t>
            </a:r>
            <a:r>
              <a:rPr lang="nl-NL" altLang="nl-NL" sz="1000" dirty="0">
                <a:latin typeface="Verdana" panose="020B0604030504040204" pitchFamily="34" charset="0"/>
              </a:rPr>
              <a:t>----- juli 2021	</a:t>
            </a:r>
          </a:p>
          <a:p>
            <a:pPr lvl="1" algn="l">
              <a:lnSpc>
                <a:spcPct val="150000"/>
              </a:lnSpc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3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Doorlooptijd (prognose)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Start sloop de Klepel			medio sept./okt. 2020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Start bouw 				medio okt. 2020(fundering)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Oplevering nieuwe Klepel		medio okt. 2021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Ingebruikname			medio okt. / nov. 2021</a:t>
            </a:r>
          </a:p>
          <a:p>
            <a:pPr lvl="1" algn="l">
              <a:lnSpc>
                <a:spcPct val="150000"/>
              </a:lnSpc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8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>
                <a:latin typeface="Verdana" panose="020B0604030504040204" pitchFamily="34" charset="0"/>
              </a:rPr>
              <a:t>Afsluiting</a:t>
            </a:r>
            <a:endParaRPr lang="nl-NL" altLang="nl-NL" sz="2000" b="1" dirty="0">
              <a:latin typeface="Verdan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04864"/>
            <a:ext cx="8208838" cy="3744392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600" dirty="0">
              <a:latin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600" dirty="0">
              <a:latin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Verdana" panose="020B0604030504040204" pitchFamily="34" charset="0"/>
              </a:rPr>
              <a:t>Centrale bijeenkomst 26 november 2019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Verdana" panose="020B0604030504040204" pitchFamily="34" charset="0"/>
              </a:rPr>
              <a:t>19.30 uur de Klepel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600" dirty="0">
              <a:latin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Verdana" panose="020B0604030504040204" pitchFamily="34" charset="0"/>
              </a:rPr>
              <a:t>Dank voor jullie aanwezigheid &amp; al jullie inbreng!!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Voor vragen en/of informatie kunt u terecht op gemeenschapshuis@asten.nl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0FDAE3-7F73-49CD-9177-6FE1FB29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78" y="1628775"/>
            <a:ext cx="2178572" cy="21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628775"/>
            <a:ext cx="7772400" cy="996438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Agenda</a:t>
            </a:r>
            <a:br>
              <a:rPr lang="nl-NL" altLang="nl-NL" sz="20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nl-NL" altLang="nl-NL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20889"/>
            <a:ext cx="7993063" cy="3456383"/>
          </a:xfrm>
        </p:spPr>
        <p:txBody>
          <a:bodyPr/>
          <a:lstStyle/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Presentielijst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Raadsbesluit 16 april 2019 </a:t>
            </a:r>
            <a:endParaRPr lang="nl-NL" altLang="nl-NL" sz="1200" dirty="0">
              <a:latin typeface="Verdana" panose="020B0604030504040204" pitchFamily="34" charset="0"/>
            </a:endParaRP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Inzicht in vooruitzicht</a:t>
            </a:r>
            <a:endParaRPr lang="nl-NL" altLang="nl-NL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628775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Raadsbesluit 16 april 2019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92897"/>
            <a:ext cx="8208838" cy="3744392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6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90C19-D743-49CE-A084-9251EF8C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20889"/>
            <a:ext cx="7993063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kern="0" dirty="0">
                <a:latin typeface="Verdana" panose="020B0604030504040204" pitchFamily="34" charset="0"/>
              </a:rPr>
              <a:t>Doelstelling: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Locatiekeuze en exploitatiekaders : Klepel - wenselijk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Gemeente eigenaar van het gebouw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Met elkaar, voor elkaar, daar zijn we trots op!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kern="0" dirty="0">
                <a:latin typeface="Verdana" panose="020B0604030504040204" pitchFamily="34" charset="0"/>
              </a:rPr>
              <a:t>Onderleggers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Aandachtspunten toetsingsmatrix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Structuurontwerp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kern="0" dirty="0">
                <a:latin typeface="Verdana" panose="020B0604030504040204" pitchFamily="34" charset="0"/>
              </a:rPr>
              <a:t>Huurprijzen, prijspeil midden 2021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kern="0" dirty="0">
                <a:latin typeface="Verdana" panose="020B0604030504040204" pitchFamily="34" charset="0"/>
              </a:rPr>
              <a:t>Randvoorwaarden voor de verder uitwerking</a:t>
            </a:r>
          </a:p>
        </p:txBody>
      </p:sp>
    </p:spTree>
    <p:extLst>
      <p:ext uri="{BB962C8B-B14F-4D97-AF65-F5344CB8AC3E}">
        <p14:creationId xmlns:p14="http://schemas.microsoft.com/office/powerpoint/2010/main" val="288149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68953-8F30-433F-A641-33AFC559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249CC-C52A-4C5A-B427-A0845742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664E04-04ED-4E0D-B063-81F77861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7" y="-315416"/>
            <a:ext cx="12136332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86BDBD-2D20-4246-96FC-EC8FE475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846"/>
            <a:ext cx="5732617" cy="80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1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Randvoorwaarden Raadsbesluit 16 april verder uitwerken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Toekomstige exploitatiestichting ondersteunen en faciliteren in uitwerking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Periodiek (centrale) bijeenkomsten met gebruikers over de stand van zaken, voornemens ca. 3 maandelijks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Werkgroepen met verschillende specialisten en afvaardiging van gebruikers om kaders te verdiepen naar zekerheden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2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361119-EF10-45BE-9B5E-116582C6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42" y="1772816"/>
            <a:ext cx="677683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Werkgroep Visieontwikkeling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Gezamenlijke visie: </a:t>
            </a:r>
            <a:r>
              <a:rPr lang="nl-NL" altLang="nl-NL" sz="1400" dirty="0" err="1">
                <a:latin typeface="Verdana" panose="020B0604030504040204" pitchFamily="34" charset="0"/>
              </a:rPr>
              <a:t>Onis</a:t>
            </a:r>
            <a:r>
              <a:rPr lang="nl-NL" altLang="nl-NL" sz="1400" dirty="0">
                <a:latin typeface="Verdana" panose="020B0604030504040204" pitchFamily="34" charset="0"/>
              </a:rPr>
              <a:t>, Bieb, VVV, Senioren, STA, Stichting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Doelstelling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Samen wonen en samen werken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Kapstok exploitatieplan gemeenschapshuis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Afvaardiging benoemen als eindverantwoordelijke in werkgroep Exploitatie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Startbijeenkomst 29 augustus 2019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4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0768"/>
            <a:ext cx="7772400" cy="936625"/>
          </a:xfrm>
        </p:spPr>
        <p:txBody>
          <a:bodyPr/>
          <a:lstStyle/>
          <a:p>
            <a:pPr algn="l" eaLnBrk="1" hangingPunct="1"/>
            <a:r>
              <a:rPr lang="nl-NL" altLang="nl-NL" sz="2000" b="1" dirty="0">
                <a:latin typeface="Verdana" panose="020B0604030504040204" pitchFamily="34" charset="0"/>
              </a:rPr>
              <a:t>Inzicht in vooruitzicht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2471" y="2132856"/>
            <a:ext cx="7245913" cy="2809374"/>
          </a:xfrm>
        </p:spPr>
        <p:txBody>
          <a:bodyPr/>
          <a:lstStyle/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800" dirty="0">
                <a:latin typeface="Verdana" panose="020B0604030504040204" pitchFamily="34" charset="0"/>
              </a:rPr>
              <a:t>Werkgroep Exploitatie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Huidige exploitatie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Beiaard &amp; de Klepel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Tijdelijke situatie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Verhuisplan, ondersteuning, samen met gebruikers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Wat is jullie behoefte ? (inventarisatie formulier ruimte/evenementen inleveren </a:t>
            </a:r>
            <a:r>
              <a:rPr lang="nl-NL" altLang="nl-NL" sz="1400" b="1" dirty="0">
                <a:latin typeface="Verdana" panose="020B0604030504040204" pitchFamily="34" charset="0"/>
              </a:rPr>
              <a:t>voor 10 september</a:t>
            </a:r>
            <a:r>
              <a:rPr lang="nl-NL" altLang="nl-NL" sz="1400" dirty="0">
                <a:latin typeface="Verdana" panose="020B0604030504040204" pitchFamily="34" charset="0"/>
              </a:rPr>
              <a:t> retour op gemeenschapshuis@asten.nl of aan de gemeentebalie t.a.v. Vivian Smeets)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Nieuw exploitatieplan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1400" dirty="0">
                <a:latin typeface="Verdana" panose="020B0604030504040204" pitchFamily="34" charset="0"/>
              </a:rPr>
              <a:t>Uitwerking resultaat werkgroep Visie, </a:t>
            </a:r>
            <a:r>
              <a:rPr lang="nl-NL" altLang="nl-NL" sz="1400" dirty="0" err="1">
                <a:latin typeface="Verdana" panose="020B0604030504040204" pitchFamily="34" charset="0"/>
              </a:rPr>
              <a:t>def</a:t>
            </a:r>
            <a:r>
              <a:rPr lang="nl-NL" altLang="nl-NL" sz="1400" dirty="0">
                <a:latin typeface="Verdana" panose="020B0604030504040204" pitchFamily="34" charset="0"/>
              </a:rPr>
              <a:t>. bezettingsschema, kosten / opbrengsten, huurovereenkomsten, statuten</a:t>
            </a:r>
          </a:p>
          <a:p>
            <a:pPr algn="l" eaLnBrk="1" hangingPunct="1">
              <a:lnSpc>
                <a:spcPct val="150000"/>
              </a:lnSpc>
            </a:pPr>
            <a:endParaRPr lang="nl-NL" alt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nl-NL" altLang="nl-NL" sz="1800" dirty="0">
              <a:latin typeface="Verdana" panose="020B0604030504040204" pitchFamily="34" charset="0"/>
            </a:endParaRPr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71949"/>
      </p:ext>
    </p:extLst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 huisstijl Asten leeg.pptx" id="{C97E8E97-C24E-4146-8C77-099454C22A3E}" vid="{E78E2672-DEEA-4D89-BA92-4763DD7D65F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 huisstijl Asten leeg</Template>
  <TotalTime>9867</TotalTime>
  <Words>300</Words>
  <Application>Microsoft Office PowerPoint</Application>
  <PresentationFormat>Diavoorstelling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Verdana</vt:lpstr>
      <vt:lpstr>Lege presentatie</vt:lpstr>
      <vt:lpstr>PowerPoint-presentatie</vt:lpstr>
      <vt:lpstr>Agenda </vt:lpstr>
      <vt:lpstr>Raadsbesluit 16 april 2019 </vt:lpstr>
      <vt:lpstr>PowerPoint-presentatie</vt:lpstr>
      <vt:lpstr>PowerPoint-presentatie</vt:lpstr>
      <vt:lpstr>Inzicht in vooruitzicht  </vt:lpstr>
      <vt:lpstr>Inzicht in vooruitzicht  </vt:lpstr>
      <vt:lpstr>Inzicht in vooruitzicht  </vt:lpstr>
      <vt:lpstr>Inzicht in vooruitzicht  </vt:lpstr>
      <vt:lpstr>Inzicht in vooruitzicht  </vt:lpstr>
      <vt:lpstr>Inzicht in vooruitzicht  </vt:lpstr>
      <vt:lpstr>Inzicht in vooruitzicht  </vt:lpstr>
      <vt:lpstr>Afsluiting</vt:lpstr>
    </vt:vector>
  </TitlesOfParts>
  <Company>GSAICT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Mayelle Feijen - Lamberts</dc:creator>
  <cp:lastModifiedBy>Dietmar Schrijnemakers</cp:lastModifiedBy>
  <cp:revision>298</cp:revision>
  <cp:lastPrinted>2019-08-27T14:09:24Z</cp:lastPrinted>
  <dcterms:created xsi:type="dcterms:W3CDTF">2018-05-07T09:20:50Z</dcterms:created>
  <dcterms:modified xsi:type="dcterms:W3CDTF">2019-08-27T15:55:46Z</dcterms:modified>
</cp:coreProperties>
</file>